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6" r:id="rId84"/>
    <p:sldId id="345" r:id="rId85"/>
    <p:sldId id="342" r:id="rId86"/>
  </p:sldIdLst>
  <p:sldSz cx="9144000" cy="5143500" type="screen16x9"/>
  <p:notesSz cx="6858000" cy="9144000"/>
  <p:embeddedFontLst>
    <p:embeddedFont>
      <p:font typeface="Golos Text" charset="0"/>
      <p:regular r:id="rId88"/>
      <p:bold r:id="rId89"/>
    </p:embeddedFont>
    <p:embeddedFont>
      <p:font typeface="Golos Text Medium" charset="0"/>
      <p:regular r:id="rId90"/>
      <p:bold r:id="rId91"/>
    </p:embeddedFont>
    <p:embeddedFont>
      <p:font typeface="Cambria Math" pitchFamily="18" charset="0"/>
      <p:regular r:id="rId92"/>
    </p:embeddedFont>
    <p:embeddedFont>
      <p:font typeface="Roboto" charset="0"/>
      <p:regular r:id="rId93"/>
      <p:bold r:id="rId94"/>
      <p:italic r:id="rId95"/>
      <p:boldItalic r:id="rId96"/>
    </p:embeddedFont>
    <p:embeddedFont>
      <p:font typeface="Bebas Neue" charset="0"/>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smtClean="0"/>
              <a:t>06</a:t>
            </a:r>
            <a:endParaRPr lang="en" dirty="0"/>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smtClean="0"/>
              <a:t>Experiment</a:t>
            </a:r>
            <a:endParaRPr lang="en-US" dirty="0"/>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t>
            </a:r>
            <a:endParaRPr lang="en-US" dirty="0"/>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n</a:t>
            </a:r>
            <a:endParaRPr lang="en-US" dirty="0"/>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learns</a:t>
            </a:r>
            <a:endParaRPr lang="en-US" dirty="0"/>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smtClean="0">
                    <a:solidFill>
                      <a:schemeClr val="dk1"/>
                    </a:solidFill>
                    <a:latin typeface="Golos Text"/>
                    <a:ea typeface="Golos Text"/>
                    <a:cs typeface="Golos Text"/>
                    <a:sym typeface="Golos Text"/>
                  </a:rPr>
                  <a:t> is </a:t>
                </a:r>
                <a:r>
                  <a:rPr lang="en-US" smtClean="0">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Word Embedding</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328701443"/>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gridCol w="2176016"/>
                <a:gridCol w="2176016"/>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Word2Vec</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window</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type model</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negative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learning rate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8</a:t>
                      </a:r>
                      <a:endParaRPr lang="en-US" sz="1400" b="0" i="0" u="none" strike="noStrike" cap="none" dirty="0">
                        <a:solidFill>
                          <a:srgbClr val="000000"/>
                        </a:solidFill>
                        <a:latin typeface="Arial"/>
                        <a:ea typeface="Arial"/>
                        <a:cs typeface="Arial"/>
                        <a:sym typeface="Arial"/>
                      </a:endParaRPr>
                    </a:p>
                  </a:txBody>
                  <a:tcPr anchor="ctr"/>
                </a:tc>
              </a:tr>
            </a:tbl>
          </a:graphicData>
        </a:graphic>
      </p:graphicFrame>
    </p:spTree>
    <p:extLst>
      <p:ext uri="{BB962C8B-B14F-4D97-AF65-F5344CB8AC3E}">
        <p14:creationId xmlns:p14="http://schemas.microsoft.com/office/powerpoint/2010/main" val="34978298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284791808"/>
              </p:ext>
            </p:extLst>
          </p:nvPr>
        </p:nvGraphicFramePr>
        <p:xfrm>
          <a:off x="831542" y="1906910"/>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1261878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smtClean="0"/>
              <a:t>Thanks!</a:t>
            </a:r>
            <a:endParaRPr lang="en-US" dirty="0"/>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1257</TotalTime>
  <Words>4984</Words>
  <Application>Microsoft Office PowerPoint</Application>
  <PresentationFormat>On-screen Show (16:9)</PresentationFormat>
  <Paragraphs>2031</Paragraphs>
  <Slides>85</Slides>
  <Notes>85</Notes>
  <HiddenSlides>15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Times New Roman</vt:lpstr>
      <vt:lpstr>Golos Text</vt:lpstr>
      <vt:lpstr>Golos Text Medium</vt:lpstr>
      <vt:lpstr>Cambria Math</vt:lpstr>
      <vt:lpstr>Courier New</vt:lpstr>
      <vt:lpstr>Roboto</vt:lpstr>
      <vt:lpstr>Bebas Neue</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Model Parameters</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230</cp:revision>
  <dcterms:modified xsi:type="dcterms:W3CDTF">2023-09-27T09:59:41Z</dcterms:modified>
</cp:coreProperties>
</file>